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EBB2D-4CFB-1474-DB91-E25DF8ECA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D9F6AA-0B0E-379A-F418-992AC3566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6E7FE-811A-95E0-BAA6-F2B054CB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B7439A-1D80-C2B8-74BD-C64F746B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E618C-C175-28B7-D898-48080616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725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8343F-2963-4DEB-DA74-6173B234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4B2B48-5D3B-6CA8-677F-22A95DB5C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D770B3-087C-80D1-C83A-EAABAD31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BF8D9A-9168-225A-8868-D8A5BC8C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95275E-1F3C-D3C0-92B6-106FE7FF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82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5A6A17-513C-4378-EE05-153FA0A9C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37099-8023-FEA4-993E-A56FAC50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5DE3B5-FD6F-FE70-9649-AC5EE5CB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32A5A-0686-9C63-4A6E-BAE33A91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114DDA-DAAB-53FF-5246-9E2F7EC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843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A7691E-AD90-A177-F71F-088837FF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C4AF8-C772-F894-CCAB-CFCE72D22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D53758-D214-AAFC-A63A-E162DFFD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81F5D-6DB6-6E34-D1F2-34A42CA5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DEA10-4907-8F09-B9C5-1D288A6C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452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BA8C8-BD81-412A-10B6-62B3D231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907FDC-2A37-F99B-3A50-85E40147C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E35592-6CE4-9930-84C5-A5315D8F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213D00-FD79-B54F-DE99-F5AE8710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7A3DD1-ED97-102E-5A31-FBCB73A5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182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F9977-B0DA-0D96-0AA8-C811AC9A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3640F-CE9D-A3DD-4D28-0B492998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952BD2-A977-CA8F-7DFA-1051E8209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4BE74F-9129-72FC-02B5-3EBFC73D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4938F1-9134-ADDD-4650-46D66459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38041D-9C45-0DC0-1B5A-4E21344D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732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8B54F-A697-26D4-D953-6B6B4C9B2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A9FAEF-499A-C0F6-E313-D2653F22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06AD97-1436-D78B-5466-726D3831A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C736CC-EBF6-6AF3-9E46-A2CFA1A33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D488B7-801C-23C4-4FAB-D1ACA78CC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1728F0-5ECC-B17B-5065-2E060FEF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362F14-4682-9B42-2A72-AB5DD95E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3D1521-C3F7-35D9-F166-859B29EF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524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BC71-7AFC-A8A2-A0D9-165DD8FD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0AAC04-16CE-5D78-8CC0-93A1E0E4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E9F300-4033-C506-FEEA-A6B9D1D1A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DB858C-C0F9-7558-1BCF-478AFA10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8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8D5375-E714-71E8-1C8D-C8A25B1C5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EA92B3-65B6-EEC1-8E6E-8BBD6BBA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10AEE0-7CF5-3BD8-F237-27E44B71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636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8156B-4AFB-61D4-E2AE-A5883450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EADEFD-BCD0-D637-E835-FB1F154DF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1F4CAE-05AA-5CF6-21ED-5E7B514AB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15D5A9-7127-E4E6-6B08-2DCC44E0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9FAD8A-1F9B-1E89-3033-F4524A9F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E1DBD3-FE08-B421-8628-0A6608FE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702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12EAF-3844-FB05-F40E-C089E833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A0931-F672-B6A3-B372-C7C98FF19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839C-4A9E-A096-BB02-D94753070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6877E4-4C04-BEE5-2C34-FCE85CF7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D4CD33-53C0-46F7-CE9B-FA705D0B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EEAF4A-4B2C-C4E0-4F35-FB08907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686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03A40E-DF1E-2865-EC52-214B5EC2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F12D1-9B53-66C4-ABE0-DB9E450BF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25A7FE-BEE4-E367-B4F7-26D6062BB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AF229D-3F65-F7B2-6E87-7EAD2F57A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37C477-60C6-6598-6492-FEA7ACBDA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103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76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91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09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5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895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</dc:creator>
  <cp:lastModifiedBy>Vir</cp:lastModifiedBy>
  <cp:revision>1</cp:revision>
  <dcterms:created xsi:type="dcterms:W3CDTF">2023-04-11T16:58:24Z</dcterms:created>
  <dcterms:modified xsi:type="dcterms:W3CDTF">2023-04-11T16:58:51Z</dcterms:modified>
</cp:coreProperties>
</file>